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</p:sldIdLst>
  <p:sldSz cx="9144000" cy="6858000" type="screen4x3"/>
  <p:notesSz cx="6761163" cy="99425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30" autoAdjust="0"/>
  </p:normalViewPr>
  <p:slideViewPr>
    <p:cSldViewPr>
      <p:cViewPr varScale="1">
        <p:scale>
          <a:sx n="114" d="100"/>
          <a:sy n="114" d="100"/>
        </p:scale>
        <p:origin x="22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16/12/2021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16/12/2021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16/12/2021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16/12/2021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16/12/2021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16/12/2021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16/12/2021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16/12/2021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16/12/2021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16/12/2021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16/12/2021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0EB0654-A047-4252-BC33-A5D3B7EA2BD9}" type="datetimeFigureOut">
              <a:rPr lang="it-IT" smtClean="0"/>
              <a:t>16/12/2021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34616"/>
          </a:xfrm>
        </p:spPr>
        <p:txBody>
          <a:bodyPr>
            <a:normAutofit fontScale="90000"/>
          </a:bodyPr>
          <a:lstStyle/>
          <a:p>
            <a:pPr algn="ctr"/>
            <a:br>
              <a:rPr lang="it-IT" sz="28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Università degli Studi Magna Graecia di Catanzaro</a:t>
            </a:r>
            <a:br>
              <a:rPr lang="it-IT" sz="2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Enti e Società partecipate  - </a:t>
            </a:r>
            <a:br>
              <a:rPr lang="it-IT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ALLEGATO  A1: «Rappresentazione grafica </a:t>
            </a:r>
            <a:r>
              <a:rPr lang="it-IT" sz="18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 16/12/2021</a:t>
            </a:r>
            <a:r>
              <a:rPr lang="it-IT" sz="1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br>
              <a:rPr lang="it-IT" sz="13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8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4318"/>
              </p:ext>
            </p:extLst>
          </p:nvPr>
        </p:nvGraphicFramePr>
        <p:xfrm>
          <a:off x="539552" y="1628800"/>
          <a:ext cx="8160506" cy="4868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24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953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296144">
                <a:tc gridSpan="3"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Fondazione Università di Catanzaro </a:t>
                      </a: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Magna Graecia</a:t>
                      </a:r>
                    </a:p>
                    <a:p>
                      <a:pPr algn="ctr"/>
                      <a:endParaRPr lang="it-IT" sz="11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b="1" cap="all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100" b="1" cap="all" baseline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1" cap="all" baseline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Nutramed</a:t>
                      </a:r>
                      <a:r>
                        <a:rPr lang="it-IT" sz="1100" b="0" cap="all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it-IT" sz="1100" b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scarl</a:t>
                      </a: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35,5%</a:t>
                      </a:r>
                    </a:p>
                    <a:p>
                      <a:pPr algn="ctr"/>
                      <a:endParaRPr lang="it-IT" sz="1100" b="0" cap="all" baseline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1" cap="all" baseline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Biotecnomed</a:t>
                      </a:r>
                      <a:r>
                        <a:rPr lang="it-IT" sz="1100" b="0" cap="all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b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scarl</a:t>
                      </a: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20%</a:t>
                      </a: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Centro di Competenza </a:t>
                      </a:r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BIOSISTEMA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it-IT" sz="11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scarl</a:t>
                      </a: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11,41%</a:t>
                      </a: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it-IT" sz="1100" b="1" cap="all" baseline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Calpark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b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S.C.p.A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Parco Scientifico e Tecnologico</a:t>
                      </a:r>
                      <a:r>
                        <a:rPr lang="it-IT" sz="1100" b="0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della Calabria</a:t>
                      </a: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26,20%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Consorzio Interuniversitario Gerard </a:t>
                      </a:r>
                      <a:r>
                        <a:rPr lang="it-IT" sz="1100" b="1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Boulvert</a:t>
                      </a:r>
                      <a:endParaRPr lang="it-IT" sz="11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13,20%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Centro di competenza </a:t>
                      </a:r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CERTA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it-IT" sz="11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scarl</a:t>
                      </a: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1,50%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ICT NEXT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SCARL</a:t>
                      </a: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4%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100" b="1" cap="all" baseline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1" cap="all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Si-Lab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Calabria </a:t>
                      </a:r>
                    </a:p>
                    <a:p>
                      <a:pPr algn="ctr"/>
                      <a:r>
                        <a:rPr lang="it-IT" sz="1100" b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scarl</a:t>
                      </a: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2%</a:t>
                      </a: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Centro di Competenza </a:t>
                      </a: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ICT-SUD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b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s.c.a.r.l</a:t>
                      </a: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1,93%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Consorzio interuniversitario per il Calcolo automatico </a:t>
                      </a:r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CINECA</a:t>
                      </a: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0,91%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Consorzio Interuniversitario </a:t>
                      </a:r>
                      <a:r>
                        <a:rPr lang="it-IT" sz="1100" b="1" cap="all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Almalaurea</a:t>
                      </a: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1,09</a:t>
                      </a:r>
                      <a:r>
                        <a:rPr lang="it-IT" sz="1100" b="0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%</a:t>
                      </a:r>
                      <a:endParaRPr lang="it-IT" sz="1100" b="0" cap="all" baseline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Consorzio Interuniversitario Nazionale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per la Scienza e Tecnologia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dei Materiali (</a:t>
                      </a:r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INSTM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it-IT" sz="1100" b="0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%</a:t>
                      </a:r>
                      <a:endParaRPr lang="it-IT" sz="1100" b="0" cap="all" baseline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5575">
                <a:tc gridSpan="2">
                  <a:txBody>
                    <a:bodyPr/>
                    <a:lstStyle/>
                    <a:p>
                      <a:pPr algn="ctr"/>
                      <a:endParaRPr lang="it-IT" sz="11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Associazione </a:t>
                      </a:r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CRISEA</a:t>
                      </a:r>
                    </a:p>
                    <a:p>
                      <a:pPr algn="ctr"/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Centro di ricerca e servizi avanzati per l’innovazione rurale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it-IT" sz="11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Consorzio Interuniversitario per lo studio dei metaboliti secondari </a:t>
                      </a: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COSMESE</a:t>
                      </a:r>
                    </a:p>
                    <a:p>
                      <a:pPr algn="ctr"/>
                      <a:endParaRPr lang="it-IT" sz="11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it-IT" sz="1100" b="0" cap="all" baseline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Istituto superiore di oncologia- </a:t>
                      </a:r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I.S.O</a:t>
                      </a:r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2749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1210</TotalTime>
  <Words>163</Words>
  <Application>Microsoft Office PowerPoint</Application>
  <PresentationFormat>Presentazione su schermo (4:3)</PresentationFormat>
  <Paragraphs>68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3" baseType="lpstr">
      <vt:lpstr>Arial</vt:lpstr>
      <vt:lpstr>Chiaro</vt:lpstr>
      <vt:lpstr> Università degli Studi Magna Graecia di Catanzaro - Enti e Società partecipate  -  ALLEGATO  A1: «Rappresentazione grafica al  16/12/2021»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UMG8</dc:creator>
  <cp:lastModifiedBy>Roberta Santise</cp:lastModifiedBy>
  <cp:revision>73</cp:revision>
  <cp:lastPrinted>2020-11-25T11:05:21Z</cp:lastPrinted>
  <dcterms:created xsi:type="dcterms:W3CDTF">2013-11-11T11:01:07Z</dcterms:created>
  <dcterms:modified xsi:type="dcterms:W3CDTF">2021-12-16T10:23:59Z</dcterms:modified>
</cp:coreProperties>
</file>