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30" autoAdjust="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0654-A047-4252-BC33-A5D3B7EA2BD9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EB0654-A047-4252-BC33-A5D3B7EA2BD9}" type="datetimeFigureOut">
              <a:rPr lang="it-IT" smtClean="0"/>
              <a:t>19/12/2022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DA6D70F-7F43-4F32-9D4C-3ADDDD65AD3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34616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Università degli Studi Magna Graecia di Catanzaro</a:t>
            </a:r>
            <a:br>
              <a:rPr lang="it-IT" sz="2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Enti e Società partecipate  - </a:t>
            </a:r>
            <a:br>
              <a:rPr lang="it-IT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ALLEGATO  A1: «Rappresentazione grafica </a:t>
            </a:r>
            <a:r>
              <a:rPr lang="it-IT" sz="18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 19/12/2022</a:t>
            </a:r>
            <a:r>
              <a:rPr lang="it-IT" sz="1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it-IT" sz="1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051159"/>
              </p:ext>
            </p:extLst>
          </p:nvPr>
        </p:nvGraphicFramePr>
        <p:xfrm>
          <a:off x="539552" y="1628800"/>
          <a:ext cx="8160506" cy="4981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678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96144">
                <a:tc gridSpan="2"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Fondazione Università di Catanzaro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Magna Graecia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100" b="1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cap="all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Nutramed</a:t>
                      </a:r>
                      <a:r>
                        <a:rPr lang="it-IT" sz="1100" b="0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35,5%</a:t>
                      </a:r>
                    </a:p>
                    <a:p>
                      <a:pPr algn="ctr"/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cap="all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Biotecnomed</a:t>
                      </a:r>
                      <a:r>
                        <a:rPr lang="it-IT" sz="1100" b="0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20%</a:t>
                      </a: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Centro di Competenza </a:t>
                      </a:r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BIOSISTEMA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11,41%</a:t>
                      </a: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704">
                <a:tc gridSpan="2">
                  <a:txBody>
                    <a:bodyPr/>
                    <a:lstStyle/>
                    <a:p>
                      <a:pPr algn="ctr"/>
                      <a:endParaRPr lang="it-IT" sz="1100" b="1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cap="all" baseline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Calpark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S.C.p.A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Parco Scientifico e Tecnologico</a:t>
                      </a:r>
                      <a:r>
                        <a:rPr lang="it-IT" sz="1100" b="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della Calabria</a:t>
                      </a: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26,20%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Centro di competenza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CERTA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1,50%</a:t>
                      </a: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100" b="1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1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Si-Lab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Calabria </a:t>
                      </a:r>
                    </a:p>
                    <a:p>
                      <a:pPr algn="ctr"/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scarl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2%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Centro di Competenza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ICT-SUD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100" b="0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s.c.a.r.l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1,96%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per il Calcolo automatico </a:t>
                      </a:r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CINECA</a:t>
                      </a: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0,84%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</a:t>
                      </a:r>
                      <a:r>
                        <a:rPr lang="it-IT" sz="1100" b="1" cap="all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Almalaurea</a:t>
                      </a: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1,09</a:t>
                      </a:r>
                      <a:r>
                        <a:rPr lang="it-IT" sz="1100" b="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%</a:t>
                      </a:r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Nazionale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per la Scienza e Tecnologia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dei Materiali (</a:t>
                      </a:r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INSTM</a:t>
                      </a: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t-IT" sz="1100" b="0" baseline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%</a:t>
                      </a:r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5575">
                <a:tc>
                  <a:txBody>
                    <a:bodyPr/>
                    <a:lstStyle/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Associazione </a:t>
                      </a:r>
                      <a:r>
                        <a:rPr lang="it-IT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CRISEA</a:t>
                      </a: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Centro di ricerca e servizi avanzati per l’innovazione rurale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Consorzio Interuniversitario per lo studio dei metaboliti secondari </a:t>
                      </a: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COSMESE</a:t>
                      </a:r>
                    </a:p>
                    <a:p>
                      <a:pPr algn="ctr"/>
                      <a:endParaRPr lang="it-IT" sz="11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it-IT" sz="1100" b="0" cap="all" baseline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Consorzio Interuniversitario Gerard </a:t>
                      </a:r>
                      <a:r>
                        <a:rPr lang="it-IT" sz="1100" b="1" dirty="0" err="1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Boulvert</a:t>
                      </a:r>
                      <a:endParaRPr lang="it-IT" sz="1100" b="1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100" b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13,20%</a:t>
                      </a:r>
                      <a:endParaRPr lang="it-IT" sz="1100" dirty="0"/>
                    </a:p>
                    <a:p>
                      <a:pPr algn="ctr"/>
                      <a:endParaRPr lang="it-IT" sz="1100" b="0" dirty="0">
                        <a:solidFill>
                          <a:schemeClr val="tx1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274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1881</TotalTime>
  <Words>148</Words>
  <Application>Microsoft Office PowerPoint</Application>
  <PresentationFormat>Presentazione su schermo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Chiaro</vt:lpstr>
      <vt:lpstr> Università degli Studi Magna Graecia di Catanzaro - Enti e Società partecipate  -  ALLEGATO  A1: «Rappresentazione grafica al  19/12/2022»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UMG8</dc:creator>
  <cp:lastModifiedBy>Roberta Santise</cp:lastModifiedBy>
  <cp:revision>89</cp:revision>
  <cp:lastPrinted>2020-11-25T11:05:21Z</cp:lastPrinted>
  <dcterms:created xsi:type="dcterms:W3CDTF">2013-11-11T11:01:07Z</dcterms:created>
  <dcterms:modified xsi:type="dcterms:W3CDTF">2022-12-19T11:46:47Z</dcterms:modified>
</cp:coreProperties>
</file>