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30" autoAdjust="0"/>
  </p:normalViewPr>
  <p:slideViewPr>
    <p:cSldViewPr>
      <p:cViewPr varScale="1">
        <p:scale>
          <a:sx n="112" d="100"/>
          <a:sy n="112" d="100"/>
        </p:scale>
        <p:origin x="22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EB0654-A047-4252-BC33-A5D3B7EA2BD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DA6D70F-7F43-4F32-9D4C-3ADDDD65AD3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34616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Università degli Studi Magna Graecia di Catanzaro</a:t>
            </a:r>
            <a:br>
              <a:rPr lang="it-IT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Enti e Società partecipate  - </a:t>
            </a:r>
            <a:br>
              <a:rPr lang="it-IT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ALLEGATO  A1: «Rappresentazione grafica al  03/12/2024»</a:t>
            </a:r>
            <a:br>
              <a:rPr lang="it-IT" sz="1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759338"/>
              </p:ext>
            </p:extLst>
          </p:nvPr>
        </p:nvGraphicFramePr>
        <p:xfrm>
          <a:off x="539552" y="1628800"/>
          <a:ext cx="8160506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614114146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118">
                  <a:extLst>
                    <a:ext uri="{9D8B030D-6E8A-4147-A177-3AD203B41FA5}">
                      <a16:colId xmlns:a16="http://schemas.microsoft.com/office/drawing/2014/main" val="102641969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6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5320">
                <a:tc gridSpan="3"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Fondazione Università di Catanzaro </a:t>
                      </a: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Magna Graecia</a:t>
                      </a:r>
                    </a:p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1" cap="all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1" cap="all" baseline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Nutramed</a:t>
                      </a:r>
                      <a:r>
                        <a:rPr lang="it-IT" sz="1100" b="0" cap="all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100" b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scarl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42,55%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1" cap="all" baseline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Biotecnomed</a:t>
                      </a:r>
                      <a:r>
                        <a:rPr lang="it-IT" sz="1100" b="0" cap="all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scarl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Centro di competenza </a:t>
                      </a: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CERTA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it-IT" sz="11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scarl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1,50%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704"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Consorzio TECH4YOU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/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Technologies for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climate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adaptation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of life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improvement</a:t>
                      </a:r>
                      <a:endParaRPr lang="it-IT" sz="11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11,49%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MNESYS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scarl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Multiscale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integrated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approach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to the study of the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nervous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system in health and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disease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Fondazione Centro Nazionale </a:t>
                      </a:r>
                    </a:p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di Ricerca </a:t>
                      </a:r>
                    </a:p>
                    <a:p>
                      <a:pPr 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«Sviluppo di terapia genica e farmaci con tecnologia a RNA»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Fondazione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«Digital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driven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diagnostics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prognostics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therapeutics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sustainable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health care - 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D3 4 Health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 gridSpan="2">
                  <a:txBody>
                    <a:bodyPr/>
                    <a:lstStyle/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Centro di Competenza </a:t>
                      </a: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ICT-SUD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s.c.a.r.l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1,98%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Consorzio interuniversitario per il Calcolo automatico </a:t>
                      </a:r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CINECA</a:t>
                      </a: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0,84%</a:t>
                      </a:r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Consorzio Interuniversitario </a:t>
                      </a:r>
                      <a:r>
                        <a:rPr lang="it-IT" sz="1100" b="1" cap="all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Almalaurea</a:t>
                      </a: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1,08</a:t>
                      </a:r>
                      <a:r>
                        <a:rPr lang="it-IT" sz="1100" b="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%</a:t>
                      </a:r>
                      <a:endParaRPr lang="it-IT" sz="1100" b="0" cap="all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Consorzio Interuniversitario Nazionale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per la Scienza e Tecnologia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dei Materiali (</a:t>
                      </a:r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INSTM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1,92%</a:t>
                      </a:r>
                      <a:endParaRPr lang="it-IT" sz="1100" b="0" cap="all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575">
                <a:tc gridSpan="2">
                  <a:txBody>
                    <a:bodyPr/>
                    <a:lstStyle/>
                    <a:p>
                      <a:pPr algn="ctr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Consorzio per la ricerca e le applicazioni di tecnologie innovative </a:t>
                      </a:r>
                    </a:p>
                    <a:p>
                      <a:pPr algn="ctr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CRATI </a:t>
                      </a: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scrl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Consorzio Interuniversitario per lo studio dei metaboliti secondari </a:t>
                      </a: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COSMESE</a:t>
                      </a:r>
                    </a:p>
                    <a:p>
                      <a:pPr algn="ctr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1" cap="all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1" cap="all" baseline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Calpark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dirty="0" err="1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S.C.p.A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Parco Scientifico e Tecnologico</a:t>
                      </a:r>
                      <a:r>
                        <a:rPr lang="it-IT" sz="1100" b="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della Calabria</a:t>
                      </a: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26,20%</a:t>
                      </a:r>
                    </a:p>
                    <a:p>
                      <a:pPr algn="ctr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100" b="0" cap="all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Consorzio Interuniversitario </a:t>
                      </a:r>
                    </a:p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Gerard Boulvert</a:t>
                      </a:r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13,20%</a:t>
                      </a:r>
                      <a:endParaRPr lang="it-IT" sz="1100" dirty="0"/>
                    </a:p>
                    <a:p>
                      <a:pPr algn="ctr"/>
                      <a:endParaRPr lang="it-IT" sz="1100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74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2855</TotalTime>
  <Words>205</Words>
  <Application>Microsoft Office PowerPoint</Application>
  <PresentationFormat>Presentazione su schermo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Chiaro</vt:lpstr>
      <vt:lpstr> Università degli Studi Magna Graecia di Catanzaro - Enti e Società partecipate  -  ALLEGATO  A1: «Rappresentazione grafica al  03/12/2024»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UMG8</dc:creator>
  <cp:lastModifiedBy>Roberta Santise</cp:lastModifiedBy>
  <cp:revision>114</cp:revision>
  <cp:lastPrinted>2023-12-19T11:53:34Z</cp:lastPrinted>
  <dcterms:created xsi:type="dcterms:W3CDTF">2013-11-11T11:01:07Z</dcterms:created>
  <dcterms:modified xsi:type="dcterms:W3CDTF">2024-12-03T13:48:27Z</dcterms:modified>
</cp:coreProperties>
</file>