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9" r:id="rId2"/>
  </p:sldIdLst>
  <p:sldSz cx="9144000" cy="6858000" type="screen4x3"/>
  <p:notesSz cx="6761163" cy="99425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67" autoAdjust="0"/>
    <p:restoredTop sz="86430" autoAdjust="0"/>
  </p:normalViewPr>
  <p:slideViewPr>
    <p:cSldViewPr>
      <p:cViewPr varScale="1">
        <p:scale>
          <a:sx n="111" d="100"/>
          <a:sy n="111" d="100"/>
        </p:scale>
        <p:origin x="23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B0654-A047-4252-BC33-A5D3B7EA2BD9}" type="datetimeFigureOut">
              <a:rPr lang="it-IT" smtClean="0"/>
              <a:t>18/12/2025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D70F-7F43-4F32-9D4C-3ADDDD65AD3E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B0654-A047-4252-BC33-A5D3B7EA2BD9}" type="datetimeFigureOut">
              <a:rPr lang="it-IT" smtClean="0"/>
              <a:t>18/12/2025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D70F-7F43-4F32-9D4C-3ADDDD65AD3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B0654-A047-4252-BC33-A5D3B7EA2BD9}" type="datetimeFigureOut">
              <a:rPr lang="it-IT" smtClean="0"/>
              <a:t>18/12/2025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D70F-7F43-4F32-9D4C-3ADDDD65AD3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B0654-A047-4252-BC33-A5D3B7EA2BD9}" type="datetimeFigureOut">
              <a:rPr lang="it-IT" smtClean="0"/>
              <a:t>18/12/2025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D70F-7F43-4F32-9D4C-3ADDDD65AD3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B0654-A047-4252-BC33-A5D3B7EA2BD9}" type="datetimeFigureOut">
              <a:rPr lang="it-IT" smtClean="0"/>
              <a:t>18/12/2025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D70F-7F43-4F32-9D4C-3ADDDD65AD3E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B0654-A047-4252-BC33-A5D3B7EA2BD9}" type="datetimeFigureOut">
              <a:rPr lang="it-IT" smtClean="0"/>
              <a:t>18/12/2025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D70F-7F43-4F32-9D4C-3ADDDD65AD3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B0654-A047-4252-BC33-A5D3B7EA2BD9}" type="datetimeFigureOut">
              <a:rPr lang="it-IT" smtClean="0"/>
              <a:t>18/12/2025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D70F-7F43-4F32-9D4C-3ADDDD65AD3E}" type="slidenum">
              <a:rPr lang="it-IT" smtClean="0"/>
              <a:t>‹N›</a:t>
            </a:fld>
            <a:endParaRPr lang="it-IT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B0654-A047-4252-BC33-A5D3B7EA2BD9}" type="datetimeFigureOut">
              <a:rPr lang="it-IT" smtClean="0"/>
              <a:t>18/12/2025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D70F-7F43-4F32-9D4C-3ADDDD65AD3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B0654-A047-4252-BC33-A5D3B7EA2BD9}" type="datetimeFigureOut">
              <a:rPr lang="it-IT" smtClean="0"/>
              <a:t>18/12/2025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D70F-7F43-4F32-9D4C-3ADDDD65AD3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B0654-A047-4252-BC33-A5D3B7EA2BD9}" type="datetimeFigureOut">
              <a:rPr lang="it-IT" smtClean="0"/>
              <a:t>18/12/2025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D70F-7F43-4F32-9D4C-3ADDDD65AD3E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B0654-A047-4252-BC33-A5D3B7EA2BD9}" type="datetimeFigureOut">
              <a:rPr lang="it-IT" smtClean="0"/>
              <a:t>18/12/2025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D70F-7F43-4F32-9D4C-3ADDDD65AD3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0EB0654-A047-4252-BC33-A5D3B7EA2BD9}" type="datetimeFigureOut">
              <a:rPr lang="it-IT" smtClean="0"/>
              <a:t>18/12/2025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DA6D70F-7F43-4F32-9D4C-3ADDDD65AD3E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34616"/>
          </a:xfrm>
        </p:spPr>
        <p:txBody>
          <a:bodyPr>
            <a:normAutofit fontScale="90000"/>
          </a:bodyPr>
          <a:lstStyle/>
          <a:p>
            <a:pPr algn="ctr"/>
            <a:br>
              <a:rPr lang="it-IT" sz="28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Università degli Studi Magna Graecia di Catanzaro</a:t>
            </a:r>
            <a:br>
              <a:rPr lang="it-IT" sz="2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Enti e Società partecipate  - </a:t>
            </a:r>
            <a:br>
              <a:rPr lang="it-IT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ALLEGATO  A1: «Rappresentazione grafica </a:t>
            </a:r>
            <a:r>
              <a:rPr lang="it-IT" sz="1800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 18/12/2025</a:t>
            </a:r>
            <a:r>
              <a:rPr lang="it-IT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br>
              <a:rPr lang="it-IT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it-IT" sz="28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516157"/>
              </p:ext>
            </p:extLst>
          </p:nvPr>
        </p:nvGraphicFramePr>
        <p:xfrm>
          <a:off x="539552" y="1628800"/>
          <a:ext cx="8160506" cy="4919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2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1614114146"/>
                    </a:ext>
                  </a:extLst>
                </a:gridCol>
                <a:gridCol w="1260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678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95320">
                <a:tc gridSpan="3">
                  <a:txBody>
                    <a:bodyPr/>
                    <a:lstStyle/>
                    <a:p>
                      <a:pPr algn="ctr"/>
                      <a:endParaRPr lang="it-I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Fondazione Università di Catanzaro </a:t>
                      </a:r>
                    </a:p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Magna Graecia</a:t>
                      </a:r>
                    </a:p>
                    <a:p>
                      <a:pPr algn="ctr"/>
                      <a:endParaRPr lang="it-I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100" b="1" cap="all" baseline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100" b="1" cap="all" baseline="0" dirty="0" err="1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Nutramed</a:t>
                      </a:r>
                      <a:r>
                        <a:rPr lang="it-IT" sz="1100" b="0" cap="all" baseline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it-IT" sz="1100" b="0" dirty="0" err="1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scarl</a:t>
                      </a:r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42,55%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100" b="1" cap="all" baseline="0" dirty="0" err="1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Biotecnomed</a:t>
                      </a:r>
                      <a:r>
                        <a:rPr lang="it-IT" sz="1100" b="0" cap="all" baseline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100" b="0" dirty="0" err="1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scarl</a:t>
                      </a:r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29,70 %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Centro di competenza </a:t>
                      </a:r>
                    </a:p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CERTA</a:t>
                      </a:r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it-IT" sz="11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scarl</a:t>
                      </a:r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it-IT" sz="900" b="0" dirty="0">
                          <a:solidFill>
                            <a:schemeClr val="tx1"/>
                          </a:solidFill>
                          <a:latin typeface="+mj-lt"/>
                        </a:rPr>
                        <a:t>(in liquidazione)</a:t>
                      </a:r>
                    </a:p>
                    <a:p>
                      <a:pPr algn="ctr"/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1,50%</a:t>
                      </a:r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3704"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Consorzio TECH4YOU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algn="ctr"/>
                      <a:r>
                        <a:rPr lang="it-IT" sz="1100" b="0" i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Technologies for </a:t>
                      </a:r>
                      <a:r>
                        <a:rPr lang="it-IT" sz="1100" b="0" i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climate</a:t>
                      </a:r>
                      <a:r>
                        <a:rPr lang="it-IT" sz="1100" b="0" i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100" b="0" i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change</a:t>
                      </a:r>
                      <a:r>
                        <a:rPr lang="it-IT" sz="1100" b="0" i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100" b="0" i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adaptation</a:t>
                      </a:r>
                      <a:r>
                        <a:rPr lang="it-IT" sz="1100" b="0" i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it-IT" sz="1100" b="0" i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quality</a:t>
                      </a:r>
                      <a:r>
                        <a:rPr lang="it-IT" sz="1100" b="0" i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of life </a:t>
                      </a:r>
                      <a:r>
                        <a:rPr lang="it-IT" sz="1100" b="0" i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improvement</a:t>
                      </a:r>
                      <a:endParaRPr lang="it-IT" sz="1100" b="0" i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100" b="0" i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11,36%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MNESYS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100" b="0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scarl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it-IT" sz="1100" b="0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Multiscale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100" b="0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integrated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100" b="0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approach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to the study of the </a:t>
                      </a:r>
                      <a:r>
                        <a:rPr lang="it-IT" sz="1100" b="0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nervous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system in health and </a:t>
                      </a:r>
                      <a:r>
                        <a:rPr lang="it-IT" sz="1100" b="0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disease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4,20%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Fondazione Centro Nazionale </a:t>
                      </a:r>
                    </a:p>
                    <a:p>
                      <a:pPr algn="ctr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di Ricerca </a:t>
                      </a:r>
                    </a:p>
                    <a:p>
                      <a:pPr 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«Sviluppo di terapia genica e farmaci con tecnologia a RNA»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Fondazione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«Digital </a:t>
                      </a:r>
                      <a:r>
                        <a:rPr lang="it-IT" sz="1100" b="0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driven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100" b="0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diagnostics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it-IT" sz="1100" b="0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prognostics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it-IT" sz="1100" b="0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therapeutics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for </a:t>
                      </a:r>
                      <a:r>
                        <a:rPr lang="it-IT" sz="1100" b="0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sustainable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health care - </a:t>
                      </a: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D3 4 Health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5,71 %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8112">
                <a:tc gridSpan="2">
                  <a:txBody>
                    <a:bodyPr/>
                    <a:lstStyle/>
                    <a:p>
                      <a:pPr algn="ctr"/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Centro di Competenza </a:t>
                      </a:r>
                    </a:p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ICT-SUD</a:t>
                      </a:r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100" b="0" dirty="0" err="1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s.c.a.r.l</a:t>
                      </a:r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1,98%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Consorzio interuniversitario per il Calcolo automatico </a:t>
                      </a:r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CINECA</a:t>
                      </a:r>
                    </a:p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0,76%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Consorzio Interuniversitario </a:t>
                      </a:r>
                      <a:r>
                        <a:rPr lang="it-IT" sz="1100" b="1" cap="all" baseline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Almalaurea</a:t>
                      </a:r>
                    </a:p>
                    <a:p>
                      <a:pPr algn="ctr"/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1,08</a:t>
                      </a:r>
                      <a:r>
                        <a:rPr lang="it-IT" sz="1100" b="0" baseline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%</a:t>
                      </a:r>
                      <a:endParaRPr lang="it-IT" sz="1100" b="0" cap="all" baseline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Consorzio Interuniversitario Nazionale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per la Scienza e Tecnologia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dei Materiali (</a:t>
                      </a:r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INSTM</a:t>
                      </a:r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baseline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1,89%</a:t>
                      </a:r>
                      <a:endParaRPr lang="it-IT" sz="1100" b="0" cap="all" baseline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5575">
                <a:tc gridSpan="2">
                  <a:txBody>
                    <a:bodyPr/>
                    <a:lstStyle/>
                    <a:p>
                      <a:pPr algn="ctr"/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Consorzio per la ricerca e le applicazioni di tecnologie innovative </a:t>
                      </a:r>
                    </a:p>
                    <a:p>
                      <a:pPr algn="ctr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CRATI </a:t>
                      </a:r>
                      <a:r>
                        <a:rPr lang="it-IT" sz="1100" b="0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scrl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it-IT" sz="1100" b="1" cap="all" baseline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100" b="1" cap="all" baseline="0" dirty="0" err="1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Calpark</a:t>
                      </a:r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100" b="0" dirty="0" err="1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S.C.p.A</a:t>
                      </a:r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Parco Scientifico e Tecnologico</a:t>
                      </a:r>
                      <a:r>
                        <a:rPr lang="it-IT" sz="1100" b="0" baseline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della Calabria</a:t>
                      </a:r>
                    </a:p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26,20%</a:t>
                      </a:r>
                    </a:p>
                    <a:p>
                      <a:pPr algn="ctr"/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it-IT" sz="1100" b="0" cap="all" baseline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Consorzio Interuniversitario </a:t>
                      </a:r>
                    </a:p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Gerard Boulvert</a:t>
                      </a:r>
                    </a:p>
                    <a:p>
                      <a:pPr algn="ctr"/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13,20%</a:t>
                      </a:r>
                      <a:endParaRPr lang="it-IT" sz="1100" dirty="0"/>
                    </a:p>
                    <a:p>
                      <a:pPr algn="ctr"/>
                      <a:endParaRPr lang="it-IT" sz="1100" b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22749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aro">
  <a:themeElements>
    <a:clrScheme name="Chiaro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ar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4259</TotalTime>
  <Words>202</Words>
  <Application>Microsoft Office PowerPoint</Application>
  <PresentationFormat>Presentazione su schermo (4:3)</PresentationFormat>
  <Paragraphs>64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3" baseType="lpstr">
      <vt:lpstr>Arial</vt:lpstr>
      <vt:lpstr>Chiaro</vt:lpstr>
      <vt:lpstr> Università degli Studi Magna Graecia di Catanzaro - Enti e Società partecipate  -  ALLEGATO  A1: «Rappresentazione grafica al  18/12/2025»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UMG8</dc:creator>
  <cp:lastModifiedBy>Roberta Santise</cp:lastModifiedBy>
  <cp:revision>136</cp:revision>
  <cp:lastPrinted>2023-12-19T11:53:34Z</cp:lastPrinted>
  <dcterms:created xsi:type="dcterms:W3CDTF">2013-11-11T11:01:07Z</dcterms:created>
  <dcterms:modified xsi:type="dcterms:W3CDTF">2025-12-18T11:38:18Z</dcterms:modified>
</cp:coreProperties>
</file>